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8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FA474D-3C60-406B-A28C-59926F03600E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164E81-FF13-4F1B-BC40-468AB2633B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eachertube.com/viewVideo.php?video_id=26386&amp;title=Cry_Me_a_Ver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err="1" smtClean="0"/>
              <a:t>Verbos</a:t>
            </a:r>
            <a:r>
              <a:rPr lang="en-US" sz="8000" dirty="0" smtClean="0"/>
              <a:t> </a:t>
            </a:r>
            <a:r>
              <a:rPr lang="en-US" sz="8000" dirty="0" err="1" smtClean="0"/>
              <a:t>Irregulares</a:t>
            </a:r>
            <a:r>
              <a:rPr lang="en-US" sz="8000" dirty="0" smtClean="0"/>
              <a:t> en la forma “</a:t>
            </a:r>
            <a:r>
              <a:rPr lang="en-US" sz="8000" dirty="0" err="1" smtClean="0"/>
              <a:t>yo</a:t>
            </a:r>
            <a:r>
              <a:rPr lang="en-US" sz="8000" dirty="0" smtClean="0"/>
              <a:t>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Go</a:t>
            </a:r>
            <a:r>
              <a:rPr lang="en-US" dirty="0" smtClean="0"/>
              <a:t>-Verbs”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676400"/>
            <a:ext cx="1752600" cy="4525963"/>
          </a:xfrm>
        </p:spPr>
        <p:txBody>
          <a:bodyPr/>
          <a:lstStyle/>
          <a:p>
            <a:r>
              <a:rPr lang="en-US" dirty="0" err="1" smtClean="0"/>
              <a:t>Salir</a:t>
            </a:r>
            <a:endParaRPr lang="en-US" dirty="0" smtClean="0"/>
          </a:p>
          <a:p>
            <a:r>
              <a:rPr lang="en-US" dirty="0" err="1" smtClean="0"/>
              <a:t>Hacer</a:t>
            </a:r>
            <a:endParaRPr lang="en-US" dirty="0" smtClean="0"/>
          </a:p>
          <a:p>
            <a:r>
              <a:rPr lang="en-US" dirty="0" smtClean="0"/>
              <a:t>Traer</a:t>
            </a:r>
          </a:p>
          <a:p>
            <a:r>
              <a:rPr lang="en-US" dirty="0" err="1" smtClean="0"/>
              <a:t>Poner</a:t>
            </a:r>
            <a:endParaRPr lang="en-US" dirty="0" smtClean="0"/>
          </a:p>
          <a:p>
            <a:r>
              <a:rPr lang="en-US" dirty="0" err="1" smtClean="0"/>
              <a:t>Oír</a:t>
            </a:r>
            <a:endParaRPr lang="en-US" dirty="0" smtClean="0"/>
          </a:p>
          <a:p>
            <a:r>
              <a:rPr lang="en-US" dirty="0" err="1" smtClean="0"/>
              <a:t>Venir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16764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22098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>
                <a:solidFill>
                  <a:srgbClr val="7030A0"/>
                </a:solidFill>
              </a:rPr>
              <a:t>Ha</a:t>
            </a:r>
            <a:r>
              <a:rPr lang="en-US" sz="3200" dirty="0" err="1" smtClean="0">
                <a:solidFill>
                  <a:srgbClr val="FF0000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0" y="27432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>
                <a:solidFill>
                  <a:srgbClr val="7030A0"/>
                </a:solidFill>
              </a:rPr>
              <a:t>Trai</a:t>
            </a:r>
            <a:r>
              <a:rPr lang="en-US" sz="3200" dirty="0" err="1" smtClean="0">
                <a:solidFill>
                  <a:srgbClr val="FF0000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0" y="38862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err="1" smtClean="0">
                <a:solidFill>
                  <a:srgbClr val="7030A0"/>
                </a:solidFill>
              </a:rPr>
              <a:t>Oi</a:t>
            </a:r>
            <a:r>
              <a:rPr lang="en-US" sz="3200" noProof="0" dirty="0" err="1" smtClean="0">
                <a:solidFill>
                  <a:srgbClr val="FF0000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44196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>
                <a:solidFill>
                  <a:srgbClr val="7030A0"/>
                </a:solidFill>
              </a:rPr>
              <a:t>Ven</a:t>
            </a:r>
            <a:r>
              <a:rPr lang="en-US" sz="3200" dirty="0" err="1" smtClean="0">
                <a:solidFill>
                  <a:srgbClr val="FF0000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0" y="3352800"/>
            <a:ext cx="1752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>
                <a:solidFill>
                  <a:srgbClr val="7030A0"/>
                </a:solidFill>
              </a:rPr>
              <a:t>Pon</a:t>
            </a:r>
            <a:r>
              <a:rPr lang="en-US" sz="3200" dirty="0" err="1" smtClean="0">
                <a:solidFill>
                  <a:srgbClr val="FF0000"/>
                </a:solidFill>
              </a:rPr>
              <a:t>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0"/>
            <a:ext cx="4038600" cy="4876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4200" dirty="0"/>
              <a:t>There are some verbs that end in -GO,</a:t>
            </a:r>
          </a:p>
          <a:p>
            <a:pPr>
              <a:buNone/>
            </a:pPr>
            <a:r>
              <a:rPr lang="en-US" sz="4200" dirty="0"/>
              <a:t>but only in the YO, oh!</a:t>
            </a:r>
          </a:p>
          <a:p>
            <a:pPr>
              <a:buNone/>
            </a:pPr>
            <a:r>
              <a:rPr lang="en-US" sz="4200" dirty="0"/>
              <a:t> </a:t>
            </a:r>
          </a:p>
          <a:p>
            <a:pPr>
              <a:buNone/>
            </a:pPr>
            <a:r>
              <a:rPr lang="es-MX" sz="4200" dirty="0"/>
              <a:t>T E N G O</a:t>
            </a:r>
            <a:endParaRPr lang="en-US" sz="4200" dirty="0"/>
          </a:p>
          <a:p>
            <a:pPr>
              <a:buNone/>
            </a:pPr>
            <a:r>
              <a:rPr lang="es-MX" sz="4200" dirty="0"/>
              <a:t>T E N G O</a:t>
            </a:r>
            <a:endParaRPr lang="en-US" sz="4200" dirty="0"/>
          </a:p>
          <a:p>
            <a:pPr>
              <a:buNone/>
            </a:pPr>
            <a:r>
              <a:rPr lang="es-MX" sz="4200" dirty="0"/>
              <a:t>T E N G O</a:t>
            </a:r>
            <a:endParaRPr lang="en-US" sz="4200" dirty="0"/>
          </a:p>
          <a:p>
            <a:pPr>
              <a:buNone/>
            </a:pPr>
            <a:r>
              <a:rPr lang="es-MX" sz="4200" dirty="0"/>
              <a:t> </a:t>
            </a:r>
            <a:endParaRPr lang="en-US" sz="4200" dirty="0"/>
          </a:p>
          <a:p>
            <a:pPr>
              <a:buNone/>
            </a:pPr>
            <a:r>
              <a:rPr lang="en-US" sz="4200" dirty="0"/>
              <a:t>and </a:t>
            </a:r>
            <a:r>
              <a:rPr lang="en-US" sz="4200" dirty="0" err="1"/>
              <a:t>tengo</a:t>
            </a:r>
            <a:r>
              <a:rPr lang="en-US" sz="4200" dirty="0"/>
              <a:t> means "I have"</a:t>
            </a:r>
          </a:p>
          <a:p>
            <a:pPr>
              <a:buNone/>
            </a:pPr>
            <a:r>
              <a:rPr lang="en-US" sz="4200" dirty="0"/>
              <a:t> </a:t>
            </a:r>
          </a:p>
          <a:p>
            <a:pPr>
              <a:buNone/>
            </a:pPr>
            <a:r>
              <a:rPr lang="en-US" sz="4200" dirty="0"/>
              <a:t>There are some verbs that end in -GO,</a:t>
            </a:r>
          </a:p>
          <a:p>
            <a:pPr>
              <a:buNone/>
            </a:pPr>
            <a:r>
              <a:rPr lang="en-US" sz="4200" dirty="0"/>
              <a:t>but only in the YO, oh!</a:t>
            </a:r>
          </a:p>
          <a:p>
            <a:pPr>
              <a:buNone/>
            </a:pPr>
            <a:r>
              <a:rPr lang="en-US" sz="4200" dirty="0"/>
              <a:t> </a:t>
            </a:r>
          </a:p>
          <a:p>
            <a:pPr>
              <a:buNone/>
            </a:pPr>
            <a:r>
              <a:rPr lang="en-US" sz="4200" dirty="0"/>
              <a:t>S A L G O</a:t>
            </a:r>
          </a:p>
          <a:p>
            <a:pPr>
              <a:buNone/>
            </a:pPr>
            <a:r>
              <a:rPr lang="en-US" sz="4200" dirty="0"/>
              <a:t>S A L G O</a:t>
            </a:r>
          </a:p>
          <a:p>
            <a:pPr>
              <a:buNone/>
            </a:pPr>
            <a:r>
              <a:rPr lang="en-US" sz="4200" dirty="0"/>
              <a:t>S A L G O</a:t>
            </a:r>
          </a:p>
          <a:p>
            <a:pPr>
              <a:buNone/>
            </a:pPr>
            <a:r>
              <a:rPr lang="en-US" sz="4200" dirty="0"/>
              <a:t> </a:t>
            </a:r>
          </a:p>
          <a:p>
            <a:pPr>
              <a:buNone/>
            </a:pPr>
            <a:r>
              <a:rPr lang="en-US" sz="4200" dirty="0"/>
              <a:t>and </a:t>
            </a:r>
            <a:r>
              <a:rPr lang="en-US" sz="4200" dirty="0" err="1"/>
              <a:t>salgo</a:t>
            </a:r>
            <a:r>
              <a:rPr lang="en-US" sz="4200" dirty="0"/>
              <a:t> means "I leave"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600200"/>
            <a:ext cx="4038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000" dirty="0"/>
              <a:t>There are some verbs that end in -GO,</a:t>
            </a:r>
          </a:p>
          <a:p>
            <a:pPr>
              <a:buNone/>
            </a:pPr>
            <a:r>
              <a:rPr lang="en-US" sz="2000" dirty="0"/>
              <a:t>but only in the YO, oh!</a:t>
            </a:r>
          </a:p>
          <a:p>
            <a:pPr>
              <a:buNone/>
            </a:pPr>
            <a:r>
              <a:rPr lang="en-US" sz="2000" dirty="0"/>
              <a:t> </a:t>
            </a:r>
          </a:p>
          <a:p>
            <a:pPr>
              <a:buNone/>
            </a:pPr>
            <a:r>
              <a:rPr lang="en-US" sz="2000" dirty="0"/>
              <a:t>clap*  H A G O</a:t>
            </a:r>
          </a:p>
          <a:p>
            <a:pPr>
              <a:buNone/>
            </a:pPr>
            <a:r>
              <a:rPr lang="en-US" sz="2000" dirty="0"/>
              <a:t>clap*  H A G O</a:t>
            </a:r>
          </a:p>
          <a:p>
            <a:pPr>
              <a:buNone/>
            </a:pPr>
            <a:r>
              <a:rPr lang="en-US" sz="2000" dirty="0"/>
              <a:t>clap*  H A G O</a:t>
            </a:r>
          </a:p>
          <a:p>
            <a:pPr>
              <a:buNone/>
            </a:pPr>
            <a:r>
              <a:rPr lang="en-US" sz="2000" dirty="0"/>
              <a:t> </a:t>
            </a:r>
          </a:p>
          <a:p>
            <a:pPr>
              <a:buNone/>
            </a:pPr>
            <a:r>
              <a:rPr lang="en-US" sz="2000" dirty="0"/>
              <a:t>and </a:t>
            </a:r>
            <a:r>
              <a:rPr lang="en-US" sz="2000" dirty="0" err="1"/>
              <a:t>hago</a:t>
            </a:r>
            <a:r>
              <a:rPr lang="en-US" sz="2000" dirty="0"/>
              <a:t> means "I </a:t>
            </a:r>
            <a:r>
              <a:rPr lang="en-US" sz="2000" dirty="0" smtClean="0"/>
              <a:t>do“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There are some verbs that end in –GO,</a:t>
            </a:r>
          </a:p>
          <a:p>
            <a:pPr>
              <a:buNone/>
            </a:pPr>
            <a:r>
              <a:rPr lang="en-US" sz="2000" dirty="0" smtClean="0"/>
              <a:t>but only in the YO, oh!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clap* O I G O</a:t>
            </a:r>
          </a:p>
          <a:p>
            <a:pPr>
              <a:buNone/>
            </a:pPr>
            <a:r>
              <a:rPr lang="en-US" sz="2000" dirty="0" smtClean="0"/>
              <a:t>clap* O I G O</a:t>
            </a:r>
          </a:p>
          <a:p>
            <a:pPr>
              <a:buNone/>
            </a:pPr>
            <a:r>
              <a:rPr lang="en-US" sz="2000" dirty="0" smtClean="0"/>
              <a:t>clap* O I G O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and </a:t>
            </a:r>
            <a:r>
              <a:rPr lang="en-US" sz="2000" dirty="0" err="1" smtClean="0"/>
              <a:t>oigo</a:t>
            </a:r>
            <a:r>
              <a:rPr lang="en-US" sz="2000" dirty="0" smtClean="0"/>
              <a:t> means “I hear”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dirty="0" err="1" smtClean="0"/>
              <a:t>irregulares</a:t>
            </a:r>
            <a:r>
              <a:rPr lang="en-US" dirty="0" smtClean="0"/>
              <a:t> en la forma “</a:t>
            </a:r>
            <a:r>
              <a:rPr lang="en-US" dirty="0" err="1" smtClean="0"/>
              <a:t>yo</a:t>
            </a:r>
            <a:r>
              <a:rPr lang="en-US" dirty="0" smtClean="0"/>
              <a:t>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382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6477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Saber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= To know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Yo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Nosotros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sabemos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Tú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sabes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Vosotros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sabéis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Ella </a:t>
                      </a:r>
                      <a:r>
                        <a:rPr lang="en-US" sz="3200" dirty="0" err="1" smtClean="0"/>
                        <a:t>sabe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saben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3048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baseline="0" dirty="0" err="1" smtClean="0">
                <a:solidFill>
                  <a:schemeClr val="bg1"/>
                </a:solidFill>
              </a:rPr>
              <a:t>sé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382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6477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Caber = To fit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Yo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Nosotros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cabemos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Tú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cabes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Vosotros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cabéis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Ella </a:t>
                      </a:r>
                      <a:r>
                        <a:rPr lang="en-US" sz="3200" dirty="0" err="1" smtClean="0"/>
                        <a:t>cabe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caben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3048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solidFill>
                  <a:schemeClr val="bg1"/>
                </a:solidFill>
              </a:rPr>
              <a:t>quepo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382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6477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Dar = To give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Yo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Nosotros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damos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Tú</a:t>
                      </a:r>
                      <a:r>
                        <a:rPr lang="en-US" sz="3200" dirty="0" smtClean="0"/>
                        <a:t> das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Vosotros</a:t>
                      </a:r>
                      <a:r>
                        <a:rPr lang="en-US" sz="3200" baseline="0" dirty="0" smtClean="0"/>
                        <a:t> dais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Ella </a:t>
                      </a:r>
                      <a:r>
                        <a:rPr lang="en-US" sz="3200" dirty="0" err="1" smtClean="0"/>
                        <a:t>da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dan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3048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solidFill>
                  <a:schemeClr val="bg1"/>
                </a:solidFill>
              </a:rPr>
              <a:t>doy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24200"/>
            <a:ext cx="8686800" cy="83820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Cry me a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838200"/>
          </a:xfrm>
        </p:spPr>
        <p:txBody>
          <a:bodyPr/>
          <a:lstStyle/>
          <a:p>
            <a:pPr algn="ctr"/>
            <a:r>
              <a:rPr lang="en-US" dirty="0" smtClean="0"/>
              <a:t>¡MATAMOSCAS!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30362"/>
            <a:ext cx="1828800" cy="4525963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Pongo</a:t>
            </a: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Trao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Tengo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Oigo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52800" y="1676400"/>
            <a:ext cx="1828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Digo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Sé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Quepo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29200" y="1676400"/>
            <a:ext cx="1828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3200" noProof="0" dirty="0" smtClean="0">
                <a:solidFill>
                  <a:schemeClr val="tx2"/>
                </a:solidFill>
              </a:rPr>
              <a:t>Sabo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3200" dirty="0" err="1" smtClean="0">
                <a:solidFill>
                  <a:schemeClr val="tx2"/>
                </a:solidFill>
              </a:rPr>
              <a:t>Salgo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34200" y="1676400"/>
            <a:ext cx="1828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Tieno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3200" dirty="0" err="1" smtClean="0">
                <a:solidFill>
                  <a:schemeClr val="tx2"/>
                </a:solidFill>
              </a:rPr>
              <a:t>Hago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3200" dirty="0" err="1" smtClean="0">
                <a:solidFill>
                  <a:schemeClr val="tx2"/>
                </a:solidFill>
              </a:rPr>
              <a:t>Cabo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3200" dirty="0" err="1" smtClean="0"/>
              <a:t>Vengo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852</TotalTime>
  <Words>140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Verbos Irregulares en la forma “yo”   </vt:lpstr>
      <vt:lpstr>“Go-Verbs”</vt:lpstr>
      <vt:lpstr>Bingo</vt:lpstr>
      <vt:lpstr>PowerPoint Presentation</vt:lpstr>
      <vt:lpstr>Más verbos irregulares en la forma “yo”</vt:lpstr>
      <vt:lpstr>PowerPoint Presentation</vt:lpstr>
      <vt:lpstr>PowerPoint Presentation</vt:lpstr>
      <vt:lpstr>Cry me a verb</vt:lpstr>
      <vt:lpstr>¡MATAMOSCAS!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Verbos Irregulares en la forma          “yo”</dc:title>
  <dc:creator>Corey</dc:creator>
  <cp:lastModifiedBy>490teacher</cp:lastModifiedBy>
  <cp:revision>27</cp:revision>
  <dcterms:created xsi:type="dcterms:W3CDTF">2011-09-22T01:17:51Z</dcterms:created>
  <dcterms:modified xsi:type="dcterms:W3CDTF">2012-02-09T23:58:29Z</dcterms:modified>
</cp:coreProperties>
</file>